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6" r:id="rId3"/>
  </p:sldIdLst>
  <p:sldSz cx="25192038" cy="35999738"/>
  <p:notesSz cx="6858000" cy="9144000"/>
  <p:defaultTextStyle>
    <a:defPPr>
      <a:defRPr lang="en-US"/>
    </a:defPPr>
    <a:lvl1pPr marL="0" algn="l" defTabSz="3599776" rtl="0" eaLnBrk="1" latinLnBrk="0" hangingPunct="1">
      <a:defRPr sz="7100" kern="1200">
        <a:solidFill>
          <a:schemeClr val="tx1"/>
        </a:solidFill>
        <a:latin typeface="+mn-lt"/>
        <a:ea typeface="+mn-ea"/>
        <a:cs typeface="+mn-cs"/>
      </a:defRPr>
    </a:lvl1pPr>
    <a:lvl2pPr marL="1799889" algn="l" defTabSz="3599776" rtl="0" eaLnBrk="1" latinLnBrk="0" hangingPunct="1">
      <a:defRPr sz="7100" kern="1200">
        <a:solidFill>
          <a:schemeClr val="tx1"/>
        </a:solidFill>
        <a:latin typeface="+mn-lt"/>
        <a:ea typeface="+mn-ea"/>
        <a:cs typeface="+mn-cs"/>
      </a:defRPr>
    </a:lvl2pPr>
    <a:lvl3pPr marL="3599776" algn="l" defTabSz="3599776" rtl="0" eaLnBrk="1" latinLnBrk="0" hangingPunct="1">
      <a:defRPr sz="7100" kern="1200">
        <a:solidFill>
          <a:schemeClr val="tx1"/>
        </a:solidFill>
        <a:latin typeface="+mn-lt"/>
        <a:ea typeface="+mn-ea"/>
        <a:cs typeface="+mn-cs"/>
      </a:defRPr>
    </a:lvl3pPr>
    <a:lvl4pPr marL="5399664" algn="l" defTabSz="3599776" rtl="0" eaLnBrk="1" latinLnBrk="0" hangingPunct="1">
      <a:defRPr sz="7100" kern="1200">
        <a:solidFill>
          <a:schemeClr val="tx1"/>
        </a:solidFill>
        <a:latin typeface="+mn-lt"/>
        <a:ea typeface="+mn-ea"/>
        <a:cs typeface="+mn-cs"/>
      </a:defRPr>
    </a:lvl4pPr>
    <a:lvl5pPr marL="7199552" algn="l" defTabSz="3599776" rtl="0" eaLnBrk="1" latinLnBrk="0" hangingPunct="1">
      <a:defRPr sz="7100" kern="1200">
        <a:solidFill>
          <a:schemeClr val="tx1"/>
        </a:solidFill>
        <a:latin typeface="+mn-lt"/>
        <a:ea typeface="+mn-ea"/>
        <a:cs typeface="+mn-cs"/>
      </a:defRPr>
    </a:lvl5pPr>
    <a:lvl6pPr marL="8999441" algn="l" defTabSz="3599776" rtl="0" eaLnBrk="1" latinLnBrk="0" hangingPunct="1">
      <a:defRPr sz="7100" kern="1200">
        <a:solidFill>
          <a:schemeClr val="tx1"/>
        </a:solidFill>
        <a:latin typeface="+mn-lt"/>
        <a:ea typeface="+mn-ea"/>
        <a:cs typeface="+mn-cs"/>
      </a:defRPr>
    </a:lvl6pPr>
    <a:lvl7pPr marL="10799330" algn="l" defTabSz="3599776" rtl="0" eaLnBrk="1" latinLnBrk="0" hangingPunct="1">
      <a:defRPr sz="7100" kern="1200">
        <a:solidFill>
          <a:schemeClr val="tx1"/>
        </a:solidFill>
        <a:latin typeface="+mn-lt"/>
        <a:ea typeface="+mn-ea"/>
        <a:cs typeface="+mn-cs"/>
      </a:defRPr>
    </a:lvl7pPr>
    <a:lvl8pPr marL="12599217" algn="l" defTabSz="3599776" rtl="0" eaLnBrk="1" latinLnBrk="0" hangingPunct="1">
      <a:defRPr sz="7100" kern="1200">
        <a:solidFill>
          <a:schemeClr val="tx1"/>
        </a:solidFill>
        <a:latin typeface="+mn-lt"/>
        <a:ea typeface="+mn-ea"/>
        <a:cs typeface="+mn-cs"/>
      </a:defRPr>
    </a:lvl8pPr>
    <a:lvl9pPr marL="14399106" algn="l" defTabSz="3599776" rtl="0" eaLnBrk="1" latinLnBrk="0" hangingPunct="1">
      <a:defRPr sz="71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315">
          <p15:clr>
            <a:srgbClr val="A4A3A4"/>
          </p15:clr>
        </p15:guide>
        <p15:guide id="3" orient="horz" pos="22047">
          <p15:clr>
            <a:srgbClr val="A4A3A4"/>
          </p15:clr>
        </p15:guide>
        <p15:guide id="4" orient="horz">
          <p15:clr>
            <a:srgbClr val="A4A3A4"/>
          </p15:clr>
        </p15:guide>
        <p15:guide id="5" pos="334">
          <p15:clr>
            <a:srgbClr val="A4A3A4"/>
          </p15:clr>
        </p15:guide>
        <p15:guide id="6" pos="1553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27" autoAdjust="0"/>
    <p:restoredTop sz="94762" autoAdjust="0"/>
  </p:normalViewPr>
  <p:slideViewPr>
    <p:cSldViewPr snapToGrid="0" snapToObjects="1" showGuides="1">
      <p:cViewPr varScale="1">
        <p:scale>
          <a:sx n="32" d="100"/>
          <a:sy n="32" d="100"/>
        </p:scale>
        <p:origin x="4592" y="272"/>
      </p:cViewPr>
      <p:guideLst>
        <p:guide orient="horz" pos="315"/>
        <p:guide orient="horz" pos="22047"/>
        <p:guide orient="horz"/>
        <p:guide pos="334"/>
        <p:guide pos="1553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8/27/19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15330066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8/27/19</a:t>
            </a:fld>
            <a:endParaRPr lang="en-US" dirty="0"/>
          </a:p>
        </p:txBody>
      </p:sp>
      <p:sp>
        <p:nvSpPr>
          <p:cNvPr id="4" name="Slide Image Placeholder 3"/>
          <p:cNvSpPr>
            <a:spLocks noGrp="1" noRot="1" noChangeAspect="1"/>
          </p:cNvSpPr>
          <p:nvPr>
            <p:ph type="sldImg" idx="2"/>
          </p:nvPr>
        </p:nvSpPr>
        <p:spPr>
          <a:xfrm>
            <a:off x="2228850" y="685800"/>
            <a:ext cx="24003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675050545"/>
      </p:ext>
    </p:extLst>
  </p:cSld>
  <p:clrMap bg1="lt1" tx1="dk1" bg2="lt2" tx2="dk2" accent1="accent1" accent2="accent2" accent3="accent3" accent4="accent4" accent5="accent5" accent6="accent6" hlink="hlink" folHlink="folHlink"/>
  <p:notesStyle>
    <a:lvl1pPr marL="0" algn="l" defTabSz="3599776" rtl="0" eaLnBrk="1" latinLnBrk="0" hangingPunct="1">
      <a:defRPr sz="4800" kern="1200">
        <a:solidFill>
          <a:schemeClr val="tx1"/>
        </a:solidFill>
        <a:latin typeface="+mn-lt"/>
        <a:ea typeface="+mn-ea"/>
        <a:cs typeface="+mn-cs"/>
      </a:defRPr>
    </a:lvl1pPr>
    <a:lvl2pPr marL="1799889" algn="l" defTabSz="3599776" rtl="0" eaLnBrk="1" latinLnBrk="0" hangingPunct="1">
      <a:defRPr sz="4800" kern="1200">
        <a:solidFill>
          <a:schemeClr val="tx1"/>
        </a:solidFill>
        <a:latin typeface="+mn-lt"/>
        <a:ea typeface="+mn-ea"/>
        <a:cs typeface="+mn-cs"/>
      </a:defRPr>
    </a:lvl2pPr>
    <a:lvl3pPr marL="3599776" algn="l" defTabSz="3599776" rtl="0" eaLnBrk="1" latinLnBrk="0" hangingPunct="1">
      <a:defRPr sz="4800" kern="1200">
        <a:solidFill>
          <a:schemeClr val="tx1"/>
        </a:solidFill>
        <a:latin typeface="+mn-lt"/>
        <a:ea typeface="+mn-ea"/>
        <a:cs typeface="+mn-cs"/>
      </a:defRPr>
    </a:lvl3pPr>
    <a:lvl4pPr marL="5399664" algn="l" defTabSz="3599776" rtl="0" eaLnBrk="1" latinLnBrk="0" hangingPunct="1">
      <a:defRPr sz="4800" kern="1200">
        <a:solidFill>
          <a:schemeClr val="tx1"/>
        </a:solidFill>
        <a:latin typeface="+mn-lt"/>
        <a:ea typeface="+mn-ea"/>
        <a:cs typeface="+mn-cs"/>
      </a:defRPr>
    </a:lvl4pPr>
    <a:lvl5pPr marL="7199552" algn="l" defTabSz="3599776" rtl="0" eaLnBrk="1" latinLnBrk="0" hangingPunct="1">
      <a:defRPr sz="4800" kern="1200">
        <a:solidFill>
          <a:schemeClr val="tx1"/>
        </a:solidFill>
        <a:latin typeface="+mn-lt"/>
        <a:ea typeface="+mn-ea"/>
        <a:cs typeface="+mn-cs"/>
      </a:defRPr>
    </a:lvl5pPr>
    <a:lvl6pPr marL="8999441" algn="l" defTabSz="3599776" rtl="0" eaLnBrk="1" latinLnBrk="0" hangingPunct="1">
      <a:defRPr sz="4800" kern="1200">
        <a:solidFill>
          <a:schemeClr val="tx1"/>
        </a:solidFill>
        <a:latin typeface="+mn-lt"/>
        <a:ea typeface="+mn-ea"/>
        <a:cs typeface="+mn-cs"/>
      </a:defRPr>
    </a:lvl6pPr>
    <a:lvl7pPr marL="10799330" algn="l" defTabSz="3599776" rtl="0" eaLnBrk="1" latinLnBrk="0" hangingPunct="1">
      <a:defRPr sz="4800" kern="1200">
        <a:solidFill>
          <a:schemeClr val="tx1"/>
        </a:solidFill>
        <a:latin typeface="+mn-lt"/>
        <a:ea typeface="+mn-ea"/>
        <a:cs typeface="+mn-cs"/>
      </a:defRPr>
    </a:lvl7pPr>
    <a:lvl8pPr marL="12599217" algn="l" defTabSz="3599776" rtl="0" eaLnBrk="1" latinLnBrk="0" hangingPunct="1">
      <a:defRPr sz="4800" kern="1200">
        <a:solidFill>
          <a:schemeClr val="tx1"/>
        </a:solidFill>
        <a:latin typeface="+mn-lt"/>
        <a:ea typeface="+mn-ea"/>
        <a:cs typeface="+mn-cs"/>
      </a:defRPr>
    </a:lvl8pPr>
    <a:lvl9pPr marL="14399106" algn="l" defTabSz="3599776" rtl="0" eaLnBrk="1" latinLnBrk="0" hangingPunct="1">
      <a:defRPr sz="4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2801087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0CMx100CM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18974" y="6425827"/>
            <a:ext cx="11898341"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29393" y="5804361"/>
            <a:ext cx="11888949" cy="656336"/>
          </a:xfrm>
          <a:prstGeom prst="rect">
            <a:avLst/>
          </a:prstGeom>
          <a:noFill/>
        </p:spPr>
        <p:txBody>
          <a:bodyPr wrap="square" lIns="74996" tIns="74996" rIns="74996" bIns="74996" anchor="ctr" anchorCtr="0">
            <a:spAutoFit/>
          </a:bodyPr>
          <a:lstStyle>
            <a:lvl1pPr marL="0" indent="0" algn="ctr">
              <a:buNone/>
              <a:defRPr sz="33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529391" y="15588601"/>
            <a:ext cx="11891854" cy="656336"/>
          </a:xfrm>
          <a:prstGeom prst="rect">
            <a:avLst/>
          </a:prstGeom>
          <a:noFill/>
        </p:spPr>
        <p:txBody>
          <a:bodyPr wrap="square" lIns="74996" tIns="74996" rIns="74996" bIns="74996" anchor="ctr" anchorCtr="0">
            <a:spAutoFit/>
          </a:bodyPr>
          <a:lstStyle>
            <a:lvl1pPr marL="0" indent="0" algn="ctr">
              <a:buNone/>
              <a:defRPr sz="33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2725245" y="5804361"/>
            <a:ext cx="11888795" cy="656336"/>
          </a:xfrm>
          <a:prstGeom prst="rect">
            <a:avLst/>
          </a:prstGeom>
          <a:noFill/>
        </p:spPr>
        <p:txBody>
          <a:bodyPr wrap="square" lIns="74996" tIns="74996" rIns="74996" bIns="74996" anchor="ctr" anchorCtr="0">
            <a:spAutoFit/>
          </a:bodyPr>
          <a:lstStyle>
            <a:lvl1pPr marL="0" indent="0" algn="ctr">
              <a:buNone/>
              <a:defRPr sz="33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2725245" y="6425827"/>
            <a:ext cx="11888795"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2725245" y="15607589"/>
            <a:ext cx="11885529" cy="656336"/>
          </a:xfrm>
          <a:prstGeom prst="rect">
            <a:avLst/>
          </a:prstGeom>
          <a:noFill/>
        </p:spPr>
        <p:txBody>
          <a:bodyPr wrap="square" lIns="74996" tIns="74996" rIns="74996" bIns="74996" anchor="ctr" anchorCtr="0">
            <a:spAutoFit/>
          </a:bodyPr>
          <a:lstStyle>
            <a:lvl1pPr marL="0" indent="0" algn="ctr">
              <a:buNone/>
              <a:defRPr sz="33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2725245" y="16274772"/>
            <a:ext cx="11890085"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2725245" y="28083131"/>
            <a:ext cx="11879579" cy="656336"/>
          </a:xfrm>
          <a:prstGeom prst="rect">
            <a:avLst/>
          </a:prstGeom>
          <a:noFill/>
        </p:spPr>
        <p:txBody>
          <a:bodyPr wrap="square" lIns="74996" tIns="74996" rIns="74996" bIns="74996" anchor="ctr" anchorCtr="0">
            <a:spAutoFit/>
          </a:bodyPr>
          <a:lstStyle>
            <a:lvl1pPr marL="0" indent="0" algn="ctr">
              <a:buNone/>
              <a:defRPr sz="33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2725245" y="28767135"/>
            <a:ext cx="11885529"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518974" y="16257349"/>
            <a:ext cx="11899368"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3219687" y="3498370"/>
            <a:ext cx="18752664" cy="1280160"/>
          </a:xfrm>
          <a:prstGeom prst="rect">
            <a:avLst/>
          </a:prstGeom>
        </p:spPr>
        <p:txBody>
          <a:bodyPr>
            <a:norm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9" name="Text Placeholder 76"/>
          <p:cNvSpPr>
            <a:spLocks noGrp="1"/>
          </p:cNvSpPr>
          <p:nvPr>
            <p:ph type="body" sz="quarter" idx="151" hasCustomPrompt="1"/>
          </p:nvPr>
        </p:nvSpPr>
        <p:spPr>
          <a:xfrm>
            <a:off x="3219687" y="2218210"/>
            <a:ext cx="18752664" cy="1280160"/>
          </a:xfrm>
          <a:prstGeom prst="rect">
            <a:avLst/>
          </a:prstGeom>
        </p:spPr>
        <p:txBody>
          <a:bodyPr anchor="t" anchorCtr="1">
            <a:normAutofit/>
          </a:bodyPr>
          <a:lstStyle>
            <a:lvl1pPr marL="0" indent="0" algn="ctr">
              <a:buFontTx/>
              <a:buNone/>
              <a:defRPr sz="88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80" name="Text Placeholder 76"/>
          <p:cNvSpPr>
            <a:spLocks noGrp="1"/>
          </p:cNvSpPr>
          <p:nvPr>
            <p:ph type="body" sz="quarter" idx="153" hasCustomPrompt="1"/>
          </p:nvPr>
        </p:nvSpPr>
        <p:spPr>
          <a:xfrm>
            <a:off x="3219687" y="580236"/>
            <a:ext cx="18752664" cy="1637973"/>
          </a:xfrm>
          <a:prstGeom prst="rect">
            <a:avLst/>
          </a:prstGeom>
        </p:spPr>
        <p:txBody>
          <a:bodyPr anchor="t" anchorCtr="1">
            <a:normAutofit/>
          </a:bodyPr>
          <a:lstStyle>
            <a:lvl1pPr marL="0" indent="0" algn="ctr">
              <a:buFontTx/>
              <a:buNone/>
              <a:defRPr sz="115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18974" y="6425827"/>
            <a:ext cx="11898341"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29393" y="5804361"/>
            <a:ext cx="11888949" cy="656336"/>
          </a:xfrm>
          <a:prstGeom prst="rect">
            <a:avLst/>
          </a:prstGeom>
          <a:noFill/>
        </p:spPr>
        <p:txBody>
          <a:bodyPr wrap="square" lIns="74996" tIns="74996" rIns="74996" bIns="74996" anchor="ctr" anchorCtr="0">
            <a:spAutoFit/>
          </a:bodyPr>
          <a:lstStyle>
            <a:lvl1pPr marL="0" indent="0" algn="ctr">
              <a:buNone/>
              <a:defRPr sz="33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529391" y="15588601"/>
            <a:ext cx="11891854" cy="656336"/>
          </a:xfrm>
          <a:prstGeom prst="rect">
            <a:avLst/>
          </a:prstGeom>
          <a:noFill/>
        </p:spPr>
        <p:txBody>
          <a:bodyPr wrap="square" lIns="74996" tIns="74996" rIns="74996" bIns="74996" anchor="ctr" anchorCtr="0">
            <a:spAutoFit/>
          </a:bodyPr>
          <a:lstStyle>
            <a:lvl1pPr marL="0" indent="0" algn="ctr">
              <a:buNone/>
              <a:defRPr sz="33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2725245" y="5804361"/>
            <a:ext cx="11888795" cy="656336"/>
          </a:xfrm>
          <a:prstGeom prst="rect">
            <a:avLst/>
          </a:prstGeom>
          <a:noFill/>
        </p:spPr>
        <p:txBody>
          <a:bodyPr wrap="square" lIns="74996" tIns="74996" rIns="74996" bIns="74996" anchor="ctr" anchorCtr="0">
            <a:spAutoFit/>
          </a:bodyPr>
          <a:lstStyle>
            <a:lvl1pPr marL="0" indent="0" algn="ctr">
              <a:buNone/>
              <a:defRPr sz="33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2725245" y="6425827"/>
            <a:ext cx="11888795"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2725245" y="15607589"/>
            <a:ext cx="11885529" cy="656336"/>
          </a:xfrm>
          <a:prstGeom prst="rect">
            <a:avLst/>
          </a:prstGeom>
          <a:noFill/>
        </p:spPr>
        <p:txBody>
          <a:bodyPr wrap="square" lIns="74996" tIns="74996" rIns="74996" bIns="74996" anchor="ctr" anchorCtr="0">
            <a:spAutoFit/>
          </a:bodyPr>
          <a:lstStyle>
            <a:lvl1pPr marL="0" indent="0" algn="ctr">
              <a:buNone/>
              <a:defRPr sz="33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2725245" y="16274772"/>
            <a:ext cx="11890085"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2725245" y="28083131"/>
            <a:ext cx="11879579" cy="656336"/>
          </a:xfrm>
          <a:prstGeom prst="rect">
            <a:avLst/>
          </a:prstGeom>
          <a:noFill/>
        </p:spPr>
        <p:txBody>
          <a:bodyPr wrap="square" lIns="74996" tIns="74996" rIns="74996" bIns="74996" anchor="ctr" anchorCtr="0">
            <a:spAutoFit/>
          </a:bodyPr>
          <a:lstStyle>
            <a:lvl1pPr marL="0" indent="0" algn="ctr">
              <a:buNone/>
              <a:defRPr sz="33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2725245" y="28767135"/>
            <a:ext cx="11885529"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518974" y="16257349"/>
            <a:ext cx="11899368"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3219687" y="3498370"/>
            <a:ext cx="18752664" cy="1280160"/>
          </a:xfrm>
          <a:prstGeom prst="rect">
            <a:avLst/>
          </a:prstGeom>
        </p:spPr>
        <p:txBody>
          <a:bodyPr>
            <a:norm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9" name="Text Placeholder 76"/>
          <p:cNvSpPr>
            <a:spLocks noGrp="1"/>
          </p:cNvSpPr>
          <p:nvPr>
            <p:ph type="body" sz="quarter" idx="151" hasCustomPrompt="1"/>
          </p:nvPr>
        </p:nvSpPr>
        <p:spPr>
          <a:xfrm>
            <a:off x="3219687" y="2218210"/>
            <a:ext cx="18752664" cy="1280160"/>
          </a:xfrm>
          <a:prstGeom prst="rect">
            <a:avLst/>
          </a:prstGeom>
        </p:spPr>
        <p:txBody>
          <a:bodyPr anchor="t" anchorCtr="1">
            <a:normAutofit/>
          </a:bodyPr>
          <a:lstStyle>
            <a:lvl1pPr marL="0" indent="0" algn="ctr">
              <a:buFontTx/>
              <a:buNone/>
              <a:defRPr sz="88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80" name="Text Placeholder 76"/>
          <p:cNvSpPr>
            <a:spLocks noGrp="1"/>
          </p:cNvSpPr>
          <p:nvPr>
            <p:ph type="body" sz="quarter" idx="153" hasCustomPrompt="1"/>
          </p:nvPr>
        </p:nvSpPr>
        <p:spPr>
          <a:xfrm>
            <a:off x="3219687" y="580236"/>
            <a:ext cx="18752664" cy="1637973"/>
          </a:xfrm>
          <a:prstGeom prst="rect">
            <a:avLst/>
          </a:prstGeom>
        </p:spPr>
        <p:txBody>
          <a:bodyPr anchor="t" anchorCtr="1">
            <a:normAutofit/>
          </a:bodyPr>
          <a:lstStyle>
            <a:lvl1pPr marL="0" indent="0" algn="ctr">
              <a:buFontTx/>
              <a:buNone/>
              <a:defRPr sz="115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2934423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userDrawn="1"/>
        </p:nvSpPr>
        <p:spPr bwMode="auto">
          <a:xfrm>
            <a:off x="1079766" y="35321184"/>
            <a:ext cx="2211122" cy="278575"/>
          </a:xfrm>
          <a:prstGeom prst="rect">
            <a:avLst/>
          </a:prstGeom>
          <a:noFill/>
          <a:ln w="9525">
            <a:noFill/>
            <a:miter lim="800000"/>
            <a:headEnd/>
            <a:tailEnd/>
          </a:ln>
          <a:effectLst/>
        </p:spPr>
        <p:txBody>
          <a:bodyPr wrap="square" lIns="74854" tIns="37420" rIns="74854" bIns="37420">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C2FB9C2D-FDA8-AF4E-B88A-2033E2F6F701}"/>
              </a:ext>
            </a:extLst>
          </p:cNvPr>
          <p:cNvGraphicFramePr>
            <a:graphicFrameLocks noGrp="1"/>
          </p:cNvGraphicFramePr>
          <p:nvPr userDrawn="1">
            <p:extLst>
              <p:ext uri="{D42A27DB-BD31-4B8C-83A1-F6EECF244321}">
                <p14:modId xmlns:p14="http://schemas.microsoft.com/office/powerpoint/2010/main" val="3691774885"/>
              </p:ext>
            </p:extLst>
          </p:nvPr>
        </p:nvGraphicFramePr>
        <p:xfrm>
          <a:off x="-10750964" y="37356"/>
          <a:ext cx="10290587" cy="35976294"/>
        </p:xfrm>
        <a:graphic>
          <a:graphicData uri="http://schemas.openxmlformats.org/drawingml/2006/table">
            <a:tbl>
              <a:tblPr firstRow="1" bandRow="1">
                <a:tableStyleId>{5C22544A-7EE6-4342-B048-85BDC9FD1C3A}</a:tableStyleId>
              </a:tblPr>
              <a:tblGrid>
                <a:gridCol w="4412520">
                  <a:extLst>
                    <a:ext uri="{9D8B030D-6E8A-4147-A177-3AD203B41FA5}">
                      <a16:colId xmlns:a16="http://schemas.microsoft.com/office/drawing/2014/main" val="20000"/>
                    </a:ext>
                  </a:extLst>
                </a:gridCol>
                <a:gridCol w="5878067">
                  <a:extLst>
                    <a:ext uri="{9D8B030D-6E8A-4147-A177-3AD203B41FA5}">
                      <a16:colId xmlns:a16="http://schemas.microsoft.com/office/drawing/2014/main" val="20001"/>
                    </a:ext>
                  </a:extLst>
                </a:gridCol>
              </a:tblGrid>
              <a:tr h="139277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81487">
                <a:tc gridSpan="2">
                  <a:txBody>
                    <a:bodyPr/>
                    <a:lstStyle/>
                    <a:p>
                      <a:pPr defTabSz="3765639"/>
                      <a:r>
                        <a:rPr lang="en-US" sz="2400" i="0" dirty="0">
                          <a:solidFill>
                            <a:srgbClr val="D9D9D9"/>
                          </a:solidFill>
                          <a:latin typeface="Arial"/>
                          <a:cs typeface="Arial"/>
                        </a:rPr>
                        <a:t>This PowerPoint template produces a </a:t>
                      </a:r>
                      <a:r>
                        <a:rPr lang="en-US" sz="2400" b="1" i="0" dirty="0">
                          <a:solidFill>
                            <a:srgbClr val="FFC000"/>
                          </a:solidFill>
                          <a:latin typeface="Arial"/>
                          <a:cs typeface="Arial"/>
                        </a:rPr>
                        <a:t>70x100cm</a:t>
                      </a:r>
                      <a:r>
                        <a:rPr lang="en-US" sz="2400" i="0" dirty="0">
                          <a:solidFill>
                            <a:srgbClr val="FFC000"/>
                          </a:solidFill>
                          <a:latin typeface="Arial"/>
                          <a:cs typeface="Arial"/>
                        </a:rPr>
                        <a:t> </a:t>
                      </a:r>
                      <a:r>
                        <a:rPr lang="en-US" sz="24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the  </a:t>
                      </a:r>
                      <a:r>
                        <a:rPr lang="en-US" sz="2400" i="0" dirty="0">
                          <a:solidFill>
                            <a:srgbClr val="FFC000"/>
                          </a:solidFill>
                          <a:latin typeface="Arial"/>
                          <a:cs typeface="Arial"/>
                        </a:rPr>
                        <a:t>HELP DESK</a:t>
                      </a:r>
                      <a:r>
                        <a:rPr lang="en-US" sz="2400" i="0" baseline="0" dirty="0">
                          <a:solidFill>
                            <a:srgbClr val="D9D9D9"/>
                          </a:solidFill>
                          <a:latin typeface="Arial"/>
                          <a:cs typeface="Arial"/>
                        </a:rPr>
                        <a:t> </a:t>
                      </a:r>
                      <a:r>
                        <a:rPr lang="en-US" sz="2400" i="0" dirty="0">
                          <a:solidFill>
                            <a:srgbClr val="D9D9D9"/>
                          </a:solidFill>
                          <a:latin typeface="Arial"/>
                          <a:cs typeface="Arial"/>
                        </a:rPr>
                        <a:t>tab.</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To print your poster using our same-day professional printing service,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a:t>
                      </a:r>
                      <a:r>
                        <a:rPr lang="en-US" sz="2400" i="0" dirty="0">
                          <a:solidFill>
                            <a:srgbClr val="FFC000"/>
                          </a:solidFill>
                          <a:latin typeface="Arial"/>
                          <a:cs typeface="Arial"/>
                        </a:rPr>
                        <a:t>Order your poster</a:t>
                      </a:r>
                      <a:r>
                        <a:rPr lang="en-US" sz="2400" i="0" dirty="0">
                          <a:solidFill>
                            <a:srgbClr val="D9D9D9"/>
                          </a:solidFill>
                          <a:latin typeface="Arial"/>
                          <a:cs typeface="Arial"/>
                        </a:rPr>
                        <a:t>".</a:t>
                      </a:r>
                      <a:endParaRPr lang="en-US" sz="24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5106834">
                <a:tc>
                  <a:txBody>
                    <a:bodyPr/>
                    <a:lstStyle/>
                    <a:p>
                      <a:pPr algn="ctr"/>
                      <a:endParaRPr lang="en-US" sz="2400" dirty="0">
                        <a:solidFill>
                          <a:srgbClr val="1F3A4E"/>
                        </a:solidFill>
                      </a:endParaRPr>
                    </a:p>
                    <a:p>
                      <a:pPr algn="ctr"/>
                      <a:endParaRPr lang="en-US" sz="2400" dirty="0">
                        <a:solidFill>
                          <a:srgbClr val="1F3A4E"/>
                        </a:solidFill>
                      </a:endParaRPr>
                    </a:p>
                    <a:p>
                      <a:pPr algn="ctr"/>
                      <a:r>
                        <a:rPr lang="en-US" sz="2400" dirty="0">
                          <a:solidFill>
                            <a:schemeClr val="bg1"/>
                          </a:solidFill>
                          <a:latin typeface="Arial" panose="020B0604020202020204" pitchFamily="34" charset="0"/>
                          <a:cs typeface="Arial" panose="020B0604020202020204" pitchFamily="34" charset="0"/>
                        </a:rPr>
                        <a:t>This is a template for a </a:t>
                      </a:r>
                    </a:p>
                    <a:p>
                      <a:pPr algn="ctr"/>
                      <a:r>
                        <a:rPr lang="en-US" sz="2400" dirty="0">
                          <a:solidFill>
                            <a:schemeClr val="bg1"/>
                          </a:solidFill>
                          <a:latin typeface="Arial" panose="020B0604020202020204" pitchFamily="34" charset="0"/>
                          <a:cs typeface="Arial" panose="020B0604020202020204" pitchFamily="34" charset="0"/>
                        </a:rPr>
                        <a:t>presentation poster</a:t>
                      </a:r>
                      <a:br>
                        <a:rPr lang="en-US" sz="2400" dirty="0">
                          <a:solidFill>
                            <a:schemeClr val="bg1"/>
                          </a:solidFill>
                          <a:latin typeface="Arial" panose="020B0604020202020204" pitchFamily="34" charset="0"/>
                          <a:cs typeface="Arial" panose="020B0604020202020204" pitchFamily="34" charset="0"/>
                        </a:rPr>
                      </a:br>
                      <a:r>
                        <a:rPr lang="en-US" sz="4000" b="1" dirty="0">
                          <a:solidFill>
                            <a:srgbClr val="FFC000"/>
                          </a:solidFill>
                          <a:latin typeface="Arial" panose="020B0604020202020204" pitchFamily="34" charset="0"/>
                          <a:cs typeface="Arial" panose="020B0604020202020204" pitchFamily="34" charset="0"/>
                        </a:rPr>
                        <a:t>70x100cm</a:t>
                      </a:r>
                      <a:br>
                        <a:rPr lang="en-US" sz="2400" dirty="0">
                          <a:solidFill>
                            <a:schemeClr val="bg1"/>
                          </a:solidFill>
                          <a:latin typeface="Arial" panose="020B0604020202020204" pitchFamily="34" charset="0"/>
                          <a:cs typeface="Arial" panose="020B0604020202020204" pitchFamily="34" charset="0"/>
                        </a:rPr>
                      </a:br>
                      <a:endParaRPr lang="en-US" sz="24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Important:</a:t>
                      </a:r>
                      <a:br>
                        <a:rPr lang="en-US" sz="2800" b="1" baseline="0" dirty="0">
                          <a:solidFill>
                            <a:srgbClr val="FFC000"/>
                          </a:solidFill>
                          <a:latin typeface="Arial" panose="020B0604020202020204" pitchFamily="34" charset="0"/>
                          <a:cs typeface="Arial" panose="020B0604020202020204" pitchFamily="34" charset="0"/>
                        </a:rPr>
                      </a:br>
                      <a:r>
                        <a:rPr lang="en-US" sz="2800" b="1" baseline="0" dirty="0">
                          <a:solidFill>
                            <a:srgbClr val="FFC000"/>
                          </a:solidFill>
                          <a:latin typeface="Arial" panose="020B0604020202020204" pitchFamily="34" charset="0"/>
                          <a:cs typeface="Arial" panose="020B0604020202020204" pitchFamily="34" charset="0"/>
                        </a:rPr>
                        <a:t>Check the template size</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100x143 cm</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27.5x39.37 inches </a:t>
                      </a:r>
                    </a:p>
                  </a:txBody>
                  <a:tcPr marL="182880" marT="137160">
                    <a:solidFill>
                      <a:srgbClr val="010101"/>
                    </a:solidFill>
                  </a:tcPr>
                </a:tc>
                <a:extLst>
                  <a:ext uri="{0D108BD9-81ED-4DB2-BD59-A6C34878D82A}">
                    <a16:rowId xmlns:a16="http://schemas.microsoft.com/office/drawing/2014/main" val="10008"/>
                  </a:ext>
                </a:extLst>
              </a:tr>
              <a:tr h="5003666">
                <a:tc>
                  <a:txBody>
                    <a:bodyPr/>
                    <a:lstStyle/>
                    <a:p>
                      <a:endParaRPr lang="en-US" sz="2400" dirty="0">
                        <a:solidFill>
                          <a:srgbClr val="1F3A4E"/>
                        </a:solidFill>
                      </a:endParaRPr>
                    </a:p>
                  </a:txBody>
                  <a:tcPr>
                    <a:blipFill rotWithShape="1">
                      <a:blip r:embed="rId3"/>
                      <a:stretch>
                        <a:fillRect/>
                      </a:stretch>
                    </a:blipFill>
                  </a:tcPr>
                </a:tc>
                <a:tc>
                  <a:txBody>
                    <a:bodyPr/>
                    <a:lstStyle/>
                    <a:p>
                      <a:pPr algn="l"/>
                      <a:r>
                        <a:rPr lang="en-US" sz="2800" b="1" baseline="0" dirty="0">
                          <a:solidFill>
                            <a:srgbClr val="FFC000"/>
                          </a:solidFill>
                          <a:latin typeface="Arial" panose="020B0604020202020204" pitchFamily="34" charset="0"/>
                          <a:cs typeface="Arial" panose="020B0604020202020204" pitchFamily="34" charset="0"/>
                        </a:rPr>
                        <a:t>How to </a:t>
                      </a:r>
                      <a:r>
                        <a:rPr lang="en-US" sz="4400" b="1" baseline="0" dirty="0">
                          <a:solidFill>
                            <a:srgbClr val="FFC000"/>
                          </a:solidFill>
                          <a:latin typeface="Arial" panose="020B0604020202020204" pitchFamily="34" charset="0"/>
                          <a:cs typeface="Arial" panose="020B0604020202020204" pitchFamily="34" charset="0"/>
                        </a:rPr>
                        <a:t>Zoom in </a:t>
                      </a:r>
                      <a:r>
                        <a:rPr lang="en-US" sz="2800" b="1" baseline="0" dirty="0">
                          <a:solidFill>
                            <a:srgbClr val="FFC000"/>
                          </a:solidFill>
                          <a:latin typeface="Arial" panose="020B0604020202020204" pitchFamily="34" charset="0"/>
                          <a:cs typeface="Arial" panose="020B0604020202020204" pitchFamily="34" charset="0"/>
                        </a:rPr>
                        <a:t>and </a:t>
                      </a:r>
                      <a:r>
                        <a:rPr lang="en-US" sz="2000" b="1" baseline="0" dirty="0">
                          <a:solidFill>
                            <a:srgbClr val="FFC000"/>
                          </a:solidFill>
                          <a:latin typeface="Arial" panose="020B0604020202020204" pitchFamily="34" charset="0"/>
                          <a:cs typeface="Arial" panose="020B0604020202020204" pitchFamily="34" charset="0"/>
                        </a:rPr>
                        <a:t>out</a:t>
                      </a:r>
                      <a:endParaRPr lang="en-US" sz="2800" b="1" baseline="0" dirty="0">
                        <a:solidFill>
                          <a:srgbClr val="FFC000"/>
                        </a:solidFill>
                        <a:latin typeface="Arial" panose="020B0604020202020204" pitchFamily="34" charset="0"/>
                        <a:cs typeface="Arial" panose="020B0604020202020204" pitchFamily="34" charset="0"/>
                      </a:endParaRPr>
                    </a:p>
                    <a:p>
                      <a:pPr algn="l"/>
                      <a:r>
                        <a:rPr lang="en-US" sz="24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1. </a:t>
                      </a:r>
                      <a:r>
                        <a:rPr lang="en-US" sz="24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2. </a:t>
                      </a:r>
                      <a:r>
                        <a:rPr lang="en-US" sz="24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2372872">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Ruler and Guides</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694162">
                <a:tc>
                  <a:txBody>
                    <a:bodyPr/>
                    <a:lstStyle/>
                    <a:p>
                      <a:endParaRPr lang="en-US" sz="2400" dirty="0">
                        <a:solidFill>
                          <a:srgbClr val="1F3A4E"/>
                        </a:solidFill>
                      </a:endParaRPr>
                    </a:p>
                  </a:txBody>
                  <a:tcPr>
                    <a:blipFill rotWithShape="1">
                      <a:blip r:embed="rId4"/>
                      <a:stretch>
                        <a:fillRect/>
                      </a:stretch>
                    </a:blipFill>
                  </a:tcPr>
                </a:tc>
                <a:tc>
                  <a:txBody>
                    <a:bodyPr/>
                    <a:lstStyle/>
                    <a:p>
                      <a:pPr marL="0" lvl="1" indent="0" algn="l" defTabSz="114300"/>
                      <a:r>
                        <a:rPr lang="en-US" sz="2800" b="1" baseline="0" dirty="0">
                          <a:solidFill>
                            <a:srgbClr val="FFC000"/>
                          </a:solidFill>
                          <a:latin typeface="Arial" panose="020B0604020202020204" pitchFamily="34" charset="0"/>
                          <a:cs typeface="Arial" panose="020B0604020202020204" pitchFamily="34" charset="0"/>
                        </a:rPr>
                        <a:t>Headers and text containers</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817230">
                <a:tc gridSpan="2">
                  <a:txBody>
                    <a:bodyPr/>
                    <a:lstStyle/>
                    <a:p>
                      <a:r>
                        <a:rPr lang="en-US" sz="2800" b="1" dirty="0">
                          <a:solidFill>
                            <a:srgbClr val="FFC000"/>
                          </a:solidFill>
                          <a:latin typeface="Arial" panose="020B0604020202020204" pitchFamily="34" charset="0"/>
                          <a:cs typeface="Arial" panose="020B0604020202020204" pitchFamily="34" charset="0"/>
                        </a:rPr>
                        <a:t>Adding content to the poster</a:t>
                      </a:r>
                    </a:p>
                    <a:p>
                      <a:r>
                        <a:rPr lang="en-US" sz="24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4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4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52762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23088">
                <a:tc gridSpan="2">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46669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08986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0AF2053C-2DA4-C342-A818-50076A3ACDB4}"/>
              </a:ext>
            </a:extLst>
          </p:cNvPr>
          <p:cNvGraphicFramePr>
            <a:graphicFrameLocks noGrp="1"/>
          </p:cNvGraphicFramePr>
          <p:nvPr userDrawn="1">
            <p:extLst>
              <p:ext uri="{D42A27DB-BD31-4B8C-83A1-F6EECF244321}">
                <p14:modId xmlns:p14="http://schemas.microsoft.com/office/powerpoint/2010/main" val="1375786153"/>
              </p:ext>
            </p:extLst>
          </p:nvPr>
        </p:nvGraphicFramePr>
        <p:xfrm>
          <a:off x="25652414" y="37356"/>
          <a:ext cx="10290587" cy="35957775"/>
        </p:xfrm>
        <a:graphic>
          <a:graphicData uri="http://schemas.openxmlformats.org/drawingml/2006/table">
            <a:tbl>
              <a:tblPr firstRow="1" bandRow="1">
                <a:tableStyleId>{5C22544A-7EE6-4342-B048-85BDC9FD1C3A}</a:tableStyleId>
              </a:tblPr>
              <a:tblGrid>
                <a:gridCol w="4899938">
                  <a:extLst>
                    <a:ext uri="{9D8B030D-6E8A-4147-A177-3AD203B41FA5}">
                      <a16:colId xmlns:a16="http://schemas.microsoft.com/office/drawing/2014/main" val="20000"/>
                    </a:ext>
                  </a:extLst>
                </a:gridCol>
                <a:gridCol w="351173">
                  <a:extLst>
                    <a:ext uri="{9D8B030D-6E8A-4147-A177-3AD203B41FA5}">
                      <a16:colId xmlns:a16="http://schemas.microsoft.com/office/drawing/2014/main" val="764104496"/>
                    </a:ext>
                  </a:extLst>
                </a:gridCol>
                <a:gridCol w="5039476">
                  <a:extLst>
                    <a:ext uri="{9D8B030D-6E8A-4147-A177-3AD203B41FA5}">
                      <a16:colId xmlns:a16="http://schemas.microsoft.com/office/drawing/2014/main" val="4164475170"/>
                    </a:ext>
                  </a:extLst>
                </a:gridCol>
              </a:tblGrid>
              <a:tr h="1768730">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906470">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733058">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sz="54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023905">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656707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5578616">
                <a:tc>
                  <a:txBody>
                    <a:bodyPr/>
                    <a:lstStyle/>
                    <a:p>
                      <a:pPr rtl="0"/>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pPr rtl="0"/>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sz="24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640111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262579">
                <a:tc gridSpan="3">
                  <a:txBody>
                    <a:bodyPr/>
                    <a:lstStyle/>
                    <a:p>
                      <a:endParaRPr lang="en-US" sz="24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716228">
                <a:tc gridSpan="2">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38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599776" rtl="0" eaLnBrk="1" latinLnBrk="0" hangingPunct="1">
        <a:spcBef>
          <a:spcPct val="0"/>
        </a:spcBef>
        <a:buNone/>
        <a:defRPr sz="7200" kern="1200">
          <a:solidFill>
            <a:schemeClr val="bg1"/>
          </a:solidFill>
          <a:latin typeface="Trebuchet MS" pitchFamily="34" charset="0"/>
          <a:ea typeface="+mj-ea"/>
          <a:cs typeface="+mj-cs"/>
        </a:defRPr>
      </a:lvl1pPr>
    </p:titleStyle>
    <p:bodyStyle>
      <a:lvl1pPr marL="1349916" indent="-1349916" algn="l" defTabSz="3599776" rtl="0" eaLnBrk="1" latinLnBrk="0" hangingPunct="1">
        <a:spcBef>
          <a:spcPct val="20000"/>
        </a:spcBef>
        <a:buFont typeface="Arial" pitchFamily="34" charset="0"/>
        <a:buChar char="•"/>
        <a:defRPr sz="12600" kern="1200">
          <a:solidFill>
            <a:schemeClr val="tx1"/>
          </a:solidFill>
          <a:latin typeface="+mn-lt"/>
          <a:ea typeface="+mn-ea"/>
          <a:cs typeface="+mn-cs"/>
        </a:defRPr>
      </a:lvl1pPr>
      <a:lvl2pPr marL="2924818" indent="-1124930" algn="l" defTabSz="3599776" rtl="0" eaLnBrk="1" latinLnBrk="0" hangingPunct="1">
        <a:spcBef>
          <a:spcPct val="20000"/>
        </a:spcBef>
        <a:buFont typeface="Arial" pitchFamily="34" charset="0"/>
        <a:buChar char="–"/>
        <a:defRPr sz="11100" kern="1200">
          <a:solidFill>
            <a:schemeClr val="tx1"/>
          </a:solidFill>
          <a:latin typeface="+mn-lt"/>
          <a:ea typeface="+mn-ea"/>
          <a:cs typeface="+mn-cs"/>
        </a:defRPr>
      </a:lvl2pPr>
      <a:lvl3pPr marL="4499721" indent="-899945" algn="l" defTabSz="3599776" rtl="0" eaLnBrk="1" latinLnBrk="0" hangingPunct="1">
        <a:spcBef>
          <a:spcPct val="20000"/>
        </a:spcBef>
        <a:buFont typeface="Arial" pitchFamily="34" charset="0"/>
        <a:buChar char="•"/>
        <a:defRPr sz="9500" kern="1200">
          <a:solidFill>
            <a:schemeClr val="tx1"/>
          </a:solidFill>
          <a:latin typeface="+mn-lt"/>
          <a:ea typeface="+mn-ea"/>
          <a:cs typeface="+mn-cs"/>
        </a:defRPr>
      </a:lvl3pPr>
      <a:lvl4pPr marL="6299609"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4pPr>
      <a:lvl5pPr marL="8099496"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5pPr>
      <a:lvl6pPr marL="9899385"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6pPr>
      <a:lvl7pPr marL="11699272"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7pPr>
      <a:lvl8pPr marL="13499161"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8pPr>
      <a:lvl9pPr marL="15299049"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9pPr>
    </p:bodyStyle>
    <p:otherStyle>
      <a:defPPr>
        <a:defRPr lang="en-US"/>
      </a:defPPr>
      <a:lvl1pPr marL="0" algn="l" defTabSz="3599776" rtl="0" eaLnBrk="1" latinLnBrk="0" hangingPunct="1">
        <a:defRPr sz="7100" kern="1200">
          <a:solidFill>
            <a:schemeClr val="tx1"/>
          </a:solidFill>
          <a:latin typeface="+mn-lt"/>
          <a:ea typeface="+mn-ea"/>
          <a:cs typeface="+mn-cs"/>
        </a:defRPr>
      </a:lvl1pPr>
      <a:lvl2pPr marL="1799889" algn="l" defTabSz="3599776" rtl="0" eaLnBrk="1" latinLnBrk="0" hangingPunct="1">
        <a:defRPr sz="7100" kern="1200">
          <a:solidFill>
            <a:schemeClr val="tx1"/>
          </a:solidFill>
          <a:latin typeface="+mn-lt"/>
          <a:ea typeface="+mn-ea"/>
          <a:cs typeface="+mn-cs"/>
        </a:defRPr>
      </a:lvl2pPr>
      <a:lvl3pPr marL="3599776" algn="l" defTabSz="3599776" rtl="0" eaLnBrk="1" latinLnBrk="0" hangingPunct="1">
        <a:defRPr sz="7100" kern="1200">
          <a:solidFill>
            <a:schemeClr val="tx1"/>
          </a:solidFill>
          <a:latin typeface="+mn-lt"/>
          <a:ea typeface="+mn-ea"/>
          <a:cs typeface="+mn-cs"/>
        </a:defRPr>
      </a:lvl3pPr>
      <a:lvl4pPr marL="5399664" algn="l" defTabSz="3599776" rtl="0" eaLnBrk="1" latinLnBrk="0" hangingPunct="1">
        <a:defRPr sz="7100" kern="1200">
          <a:solidFill>
            <a:schemeClr val="tx1"/>
          </a:solidFill>
          <a:latin typeface="+mn-lt"/>
          <a:ea typeface="+mn-ea"/>
          <a:cs typeface="+mn-cs"/>
        </a:defRPr>
      </a:lvl4pPr>
      <a:lvl5pPr marL="7199552" algn="l" defTabSz="3599776" rtl="0" eaLnBrk="1" latinLnBrk="0" hangingPunct="1">
        <a:defRPr sz="7100" kern="1200">
          <a:solidFill>
            <a:schemeClr val="tx1"/>
          </a:solidFill>
          <a:latin typeface="+mn-lt"/>
          <a:ea typeface="+mn-ea"/>
          <a:cs typeface="+mn-cs"/>
        </a:defRPr>
      </a:lvl5pPr>
      <a:lvl6pPr marL="8999441" algn="l" defTabSz="3599776" rtl="0" eaLnBrk="1" latinLnBrk="0" hangingPunct="1">
        <a:defRPr sz="7100" kern="1200">
          <a:solidFill>
            <a:schemeClr val="tx1"/>
          </a:solidFill>
          <a:latin typeface="+mn-lt"/>
          <a:ea typeface="+mn-ea"/>
          <a:cs typeface="+mn-cs"/>
        </a:defRPr>
      </a:lvl6pPr>
      <a:lvl7pPr marL="10799330" algn="l" defTabSz="3599776" rtl="0" eaLnBrk="1" latinLnBrk="0" hangingPunct="1">
        <a:defRPr sz="7100" kern="1200">
          <a:solidFill>
            <a:schemeClr val="tx1"/>
          </a:solidFill>
          <a:latin typeface="+mn-lt"/>
          <a:ea typeface="+mn-ea"/>
          <a:cs typeface="+mn-cs"/>
        </a:defRPr>
      </a:lvl7pPr>
      <a:lvl8pPr marL="12599217" algn="l" defTabSz="3599776" rtl="0" eaLnBrk="1" latinLnBrk="0" hangingPunct="1">
        <a:defRPr sz="7100" kern="1200">
          <a:solidFill>
            <a:schemeClr val="tx1"/>
          </a:solidFill>
          <a:latin typeface="+mn-lt"/>
          <a:ea typeface="+mn-ea"/>
          <a:cs typeface="+mn-cs"/>
        </a:defRPr>
      </a:lvl8pPr>
      <a:lvl9pPr marL="14399106" algn="l" defTabSz="3599776" rtl="0" eaLnBrk="1" latinLnBrk="0" hangingPunct="1">
        <a:defRPr sz="7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userDrawn="1"/>
        </p:nvSpPr>
        <p:spPr bwMode="auto">
          <a:xfrm>
            <a:off x="1079766" y="35321184"/>
            <a:ext cx="2211122" cy="278575"/>
          </a:xfrm>
          <a:prstGeom prst="rect">
            <a:avLst/>
          </a:prstGeom>
          <a:noFill/>
          <a:ln w="9525">
            <a:noFill/>
            <a:miter lim="800000"/>
            <a:headEnd/>
            <a:tailEnd/>
          </a:ln>
          <a:effectLst/>
        </p:spPr>
        <p:txBody>
          <a:bodyPr wrap="square" lIns="74854" tIns="37420" rIns="74854" bIns="37420">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3756151020"/>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3599776" rtl="0" eaLnBrk="1" latinLnBrk="0" hangingPunct="1">
        <a:spcBef>
          <a:spcPct val="0"/>
        </a:spcBef>
        <a:buNone/>
        <a:defRPr sz="7200" kern="1200">
          <a:solidFill>
            <a:schemeClr val="bg1"/>
          </a:solidFill>
          <a:latin typeface="Trebuchet MS" pitchFamily="34" charset="0"/>
          <a:ea typeface="+mj-ea"/>
          <a:cs typeface="+mj-cs"/>
        </a:defRPr>
      </a:lvl1pPr>
    </p:titleStyle>
    <p:bodyStyle>
      <a:lvl1pPr marL="1349916" indent="-1349916" algn="l" defTabSz="3599776" rtl="0" eaLnBrk="1" latinLnBrk="0" hangingPunct="1">
        <a:spcBef>
          <a:spcPct val="20000"/>
        </a:spcBef>
        <a:buFont typeface="Arial" pitchFamily="34" charset="0"/>
        <a:buChar char="•"/>
        <a:defRPr sz="12600" kern="1200">
          <a:solidFill>
            <a:schemeClr val="tx1"/>
          </a:solidFill>
          <a:latin typeface="+mn-lt"/>
          <a:ea typeface="+mn-ea"/>
          <a:cs typeface="+mn-cs"/>
        </a:defRPr>
      </a:lvl1pPr>
      <a:lvl2pPr marL="2924818" indent="-1124930" algn="l" defTabSz="3599776" rtl="0" eaLnBrk="1" latinLnBrk="0" hangingPunct="1">
        <a:spcBef>
          <a:spcPct val="20000"/>
        </a:spcBef>
        <a:buFont typeface="Arial" pitchFamily="34" charset="0"/>
        <a:buChar char="–"/>
        <a:defRPr sz="11100" kern="1200">
          <a:solidFill>
            <a:schemeClr val="tx1"/>
          </a:solidFill>
          <a:latin typeface="+mn-lt"/>
          <a:ea typeface="+mn-ea"/>
          <a:cs typeface="+mn-cs"/>
        </a:defRPr>
      </a:lvl2pPr>
      <a:lvl3pPr marL="4499721" indent="-899945" algn="l" defTabSz="3599776" rtl="0" eaLnBrk="1" latinLnBrk="0" hangingPunct="1">
        <a:spcBef>
          <a:spcPct val="20000"/>
        </a:spcBef>
        <a:buFont typeface="Arial" pitchFamily="34" charset="0"/>
        <a:buChar char="•"/>
        <a:defRPr sz="9500" kern="1200">
          <a:solidFill>
            <a:schemeClr val="tx1"/>
          </a:solidFill>
          <a:latin typeface="+mn-lt"/>
          <a:ea typeface="+mn-ea"/>
          <a:cs typeface="+mn-cs"/>
        </a:defRPr>
      </a:lvl3pPr>
      <a:lvl4pPr marL="6299609"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4pPr>
      <a:lvl5pPr marL="8099496"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5pPr>
      <a:lvl6pPr marL="9899385"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6pPr>
      <a:lvl7pPr marL="11699272"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7pPr>
      <a:lvl8pPr marL="13499161"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8pPr>
      <a:lvl9pPr marL="15299049"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9pPr>
    </p:bodyStyle>
    <p:otherStyle>
      <a:defPPr>
        <a:defRPr lang="en-US"/>
      </a:defPPr>
      <a:lvl1pPr marL="0" algn="l" defTabSz="3599776" rtl="0" eaLnBrk="1" latinLnBrk="0" hangingPunct="1">
        <a:defRPr sz="7100" kern="1200">
          <a:solidFill>
            <a:schemeClr val="tx1"/>
          </a:solidFill>
          <a:latin typeface="+mn-lt"/>
          <a:ea typeface="+mn-ea"/>
          <a:cs typeface="+mn-cs"/>
        </a:defRPr>
      </a:lvl1pPr>
      <a:lvl2pPr marL="1799889" algn="l" defTabSz="3599776" rtl="0" eaLnBrk="1" latinLnBrk="0" hangingPunct="1">
        <a:defRPr sz="7100" kern="1200">
          <a:solidFill>
            <a:schemeClr val="tx1"/>
          </a:solidFill>
          <a:latin typeface="+mn-lt"/>
          <a:ea typeface="+mn-ea"/>
          <a:cs typeface="+mn-cs"/>
        </a:defRPr>
      </a:lvl2pPr>
      <a:lvl3pPr marL="3599776" algn="l" defTabSz="3599776" rtl="0" eaLnBrk="1" latinLnBrk="0" hangingPunct="1">
        <a:defRPr sz="7100" kern="1200">
          <a:solidFill>
            <a:schemeClr val="tx1"/>
          </a:solidFill>
          <a:latin typeface="+mn-lt"/>
          <a:ea typeface="+mn-ea"/>
          <a:cs typeface="+mn-cs"/>
        </a:defRPr>
      </a:lvl3pPr>
      <a:lvl4pPr marL="5399664" algn="l" defTabSz="3599776" rtl="0" eaLnBrk="1" latinLnBrk="0" hangingPunct="1">
        <a:defRPr sz="7100" kern="1200">
          <a:solidFill>
            <a:schemeClr val="tx1"/>
          </a:solidFill>
          <a:latin typeface="+mn-lt"/>
          <a:ea typeface="+mn-ea"/>
          <a:cs typeface="+mn-cs"/>
        </a:defRPr>
      </a:lvl4pPr>
      <a:lvl5pPr marL="7199552" algn="l" defTabSz="3599776" rtl="0" eaLnBrk="1" latinLnBrk="0" hangingPunct="1">
        <a:defRPr sz="7100" kern="1200">
          <a:solidFill>
            <a:schemeClr val="tx1"/>
          </a:solidFill>
          <a:latin typeface="+mn-lt"/>
          <a:ea typeface="+mn-ea"/>
          <a:cs typeface="+mn-cs"/>
        </a:defRPr>
      </a:lvl5pPr>
      <a:lvl6pPr marL="8999441" algn="l" defTabSz="3599776" rtl="0" eaLnBrk="1" latinLnBrk="0" hangingPunct="1">
        <a:defRPr sz="7100" kern="1200">
          <a:solidFill>
            <a:schemeClr val="tx1"/>
          </a:solidFill>
          <a:latin typeface="+mn-lt"/>
          <a:ea typeface="+mn-ea"/>
          <a:cs typeface="+mn-cs"/>
        </a:defRPr>
      </a:lvl6pPr>
      <a:lvl7pPr marL="10799330" algn="l" defTabSz="3599776" rtl="0" eaLnBrk="1" latinLnBrk="0" hangingPunct="1">
        <a:defRPr sz="7100" kern="1200">
          <a:solidFill>
            <a:schemeClr val="tx1"/>
          </a:solidFill>
          <a:latin typeface="+mn-lt"/>
          <a:ea typeface="+mn-ea"/>
          <a:cs typeface="+mn-cs"/>
        </a:defRPr>
      </a:lvl7pPr>
      <a:lvl8pPr marL="12599217" algn="l" defTabSz="3599776" rtl="0" eaLnBrk="1" latinLnBrk="0" hangingPunct="1">
        <a:defRPr sz="7100" kern="1200">
          <a:solidFill>
            <a:schemeClr val="tx1"/>
          </a:solidFill>
          <a:latin typeface="+mn-lt"/>
          <a:ea typeface="+mn-ea"/>
          <a:cs typeface="+mn-cs"/>
        </a:defRPr>
      </a:lvl8pPr>
      <a:lvl9pPr marL="14399106" algn="l" defTabSz="3599776" rtl="0" eaLnBrk="1" latinLnBrk="0" hangingPunct="1">
        <a:defRPr sz="7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 name="Text Placeholder 455"/>
          <p:cNvSpPr>
            <a:spLocks noGrp="1"/>
          </p:cNvSpPr>
          <p:nvPr>
            <p:ph type="body" sz="quarter" idx="10"/>
          </p:nvPr>
        </p:nvSpPr>
        <p:spPr/>
        <p:txBody>
          <a:bodyPr/>
          <a:lstStyle/>
          <a:p>
            <a:endParaRPr lang="en-US"/>
          </a:p>
        </p:txBody>
      </p:sp>
      <p:sp>
        <p:nvSpPr>
          <p:cNvPr id="457" name="Text Placeholder 456"/>
          <p:cNvSpPr>
            <a:spLocks noGrp="1"/>
          </p:cNvSpPr>
          <p:nvPr>
            <p:ph type="body" sz="quarter" idx="11"/>
          </p:nvPr>
        </p:nvSpPr>
        <p:spPr/>
        <p:txBody>
          <a:bodyPr/>
          <a:lstStyle/>
          <a:p>
            <a:endParaRPr lang="en-US"/>
          </a:p>
        </p:txBody>
      </p:sp>
      <p:sp>
        <p:nvSpPr>
          <p:cNvPr id="460" name="Text Placeholder 459"/>
          <p:cNvSpPr>
            <a:spLocks noGrp="1"/>
          </p:cNvSpPr>
          <p:nvPr>
            <p:ph type="body" sz="quarter" idx="20"/>
          </p:nvPr>
        </p:nvSpPr>
        <p:spPr/>
        <p:txBody>
          <a:bodyPr/>
          <a:lstStyle/>
          <a:p>
            <a:endParaRPr lang="en-US"/>
          </a:p>
        </p:txBody>
      </p:sp>
      <p:sp>
        <p:nvSpPr>
          <p:cNvPr id="461" name="Text Placeholder 460"/>
          <p:cNvSpPr>
            <a:spLocks noGrp="1"/>
          </p:cNvSpPr>
          <p:nvPr>
            <p:ph type="body" sz="quarter" idx="25"/>
          </p:nvPr>
        </p:nvSpPr>
        <p:spPr/>
        <p:txBody>
          <a:bodyPr/>
          <a:lstStyle/>
          <a:p>
            <a:endParaRPr lang="en-US"/>
          </a:p>
        </p:txBody>
      </p:sp>
      <p:sp>
        <p:nvSpPr>
          <p:cNvPr id="462" name="Text Placeholder 461"/>
          <p:cNvSpPr>
            <a:spLocks noGrp="1"/>
          </p:cNvSpPr>
          <p:nvPr>
            <p:ph type="body" sz="quarter" idx="26"/>
          </p:nvPr>
        </p:nvSpPr>
        <p:spPr/>
        <p:txBody>
          <a:bodyPr/>
          <a:lstStyle/>
          <a:p>
            <a:endParaRPr lang="en-US"/>
          </a:p>
        </p:txBody>
      </p:sp>
      <p:sp>
        <p:nvSpPr>
          <p:cNvPr id="463" name="Text Placeholder 462"/>
          <p:cNvSpPr>
            <a:spLocks noGrp="1"/>
          </p:cNvSpPr>
          <p:nvPr>
            <p:ph type="body" sz="quarter" idx="27"/>
          </p:nvPr>
        </p:nvSpPr>
        <p:spPr/>
        <p:txBody>
          <a:bodyPr/>
          <a:lstStyle/>
          <a:p>
            <a:endParaRPr lang="en-US"/>
          </a:p>
        </p:txBody>
      </p:sp>
      <p:sp>
        <p:nvSpPr>
          <p:cNvPr id="464" name="Text Placeholder 463"/>
          <p:cNvSpPr>
            <a:spLocks noGrp="1"/>
          </p:cNvSpPr>
          <p:nvPr>
            <p:ph type="body" sz="quarter" idx="28"/>
          </p:nvPr>
        </p:nvSpPr>
        <p:spPr/>
        <p:txBody>
          <a:bodyPr/>
          <a:lstStyle/>
          <a:p>
            <a:endParaRPr lang="en-US"/>
          </a:p>
        </p:txBody>
      </p:sp>
      <p:sp>
        <p:nvSpPr>
          <p:cNvPr id="465" name="Text Placeholder 464"/>
          <p:cNvSpPr>
            <a:spLocks noGrp="1"/>
          </p:cNvSpPr>
          <p:nvPr>
            <p:ph type="body" sz="quarter" idx="29"/>
          </p:nvPr>
        </p:nvSpPr>
        <p:spPr/>
        <p:txBody>
          <a:bodyPr/>
          <a:lstStyle/>
          <a:p>
            <a:endParaRPr lang="en-US"/>
          </a:p>
        </p:txBody>
      </p:sp>
      <p:sp>
        <p:nvSpPr>
          <p:cNvPr id="466" name="Text Placeholder 465"/>
          <p:cNvSpPr>
            <a:spLocks noGrp="1"/>
          </p:cNvSpPr>
          <p:nvPr>
            <p:ph type="body" sz="quarter" idx="30"/>
          </p:nvPr>
        </p:nvSpPr>
        <p:spPr/>
        <p:txBody>
          <a:bodyPr/>
          <a:lstStyle/>
          <a:p>
            <a:endParaRPr lang="en-US"/>
          </a:p>
        </p:txBody>
      </p:sp>
      <p:sp>
        <p:nvSpPr>
          <p:cNvPr id="468" name="Text Placeholder 467"/>
          <p:cNvSpPr>
            <a:spLocks noGrp="1"/>
          </p:cNvSpPr>
          <p:nvPr>
            <p:ph type="body" sz="quarter" idx="96"/>
          </p:nvPr>
        </p:nvSpPr>
        <p:spPr/>
        <p:txBody>
          <a:bodyPr/>
          <a:lstStyle/>
          <a:p>
            <a:endParaRPr lang="en-US"/>
          </a:p>
        </p:txBody>
      </p:sp>
      <p:sp>
        <p:nvSpPr>
          <p:cNvPr id="505" name="Text Placeholder 504"/>
          <p:cNvSpPr>
            <a:spLocks noGrp="1"/>
          </p:cNvSpPr>
          <p:nvPr>
            <p:ph type="body" sz="quarter" idx="150"/>
          </p:nvPr>
        </p:nvSpPr>
        <p:spPr/>
        <p:txBody>
          <a:bodyPr/>
          <a:lstStyle/>
          <a:p>
            <a:endParaRPr lang="en-US">
              <a:solidFill>
                <a:schemeClr val="accent5">
                  <a:lumMod val="50000"/>
                </a:schemeClr>
              </a:solidFill>
            </a:endParaRPr>
          </a:p>
        </p:txBody>
      </p:sp>
      <p:sp>
        <p:nvSpPr>
          <p:cNvPr id="506" name="Text Placeholder 505"/>
          <p:cNvSpPr>
            <a:spLocks noGrp="1"/>
          </p:cNvSpPr>
          <p:nvPr>
            <p:ph type="body" sz="quarter" idx="151"/>
          </p:nvPr>
        </p:nvSpPr>
        <p:spPr/>
        <p:txBody>
          <a:bodyPr>
            <a:normAutofit fontScale="92500" lnSpcReduction="10000"/>
          </a:bodyPr>
          <a:lstStyle/>
          <a:p>
            <a:endParaRPr lang="en-US">
              <a:solidFill>
                <a:schemeClr val="accent5">
                  <a:lumMod val="50000"/>
                </a:schemeClr>
              </a:solidFill>
            </a:endParaRPr>
          </a:p>
        </p:txBody>
      </p:sp>
      <p:sp>
        <p:nvSpPr>
          <p:cNvPr id="507" name="Text Placeholder 506"/>
          <p:cNvSpPr>
            <a:spLocks noGrp="1"/>
          </p:cNvSpPr>
          <p:nvPr>
            <p:ph type="body" sz="quarter" idx="153"/>
          </p:nvPr>
        </p:nvSpPr>
        <p:spPr/>
        <p:txBody>
          <a:bodyPr>
            <a:normAutofit fontScale="92500" lnSpcReduction="10000"/>
          </a:bodyPr>
          <a:lstStyle/>
          <a:p>
            <a:endParaRPr lang="en-US" b="1" dirty="0">
              <a:solidFill>
                <a:schemeClr val="accent5">
                  <a:lumMod val="50000"/>
                </a:schemeClr>
              </a:solidFill>
            </a:endParaRPr>
          </a:p>
        </p:txBody>
      </p:sp>
    </p:spTree>
    <p:extLst>
      <p:ext uri="{BB962C8B-B14F-4D97-AF65-F5344CB8AC3E}">
        <p14:creationId xmlns:p14="http://schemas.microsoft.com/office/powerpoint/2010/main" val="3267103647"/>
      </p:ext>
    </p:extLst>
  </p:cSld>
  <p:clrMapOvr>
    <a:masterClrMapping/>
  </p:clrMapOvr>
</p:sld>
</file>

<file path=ppt/theme/theme1.xml><?xml version="1.0" encoding="utf-8"?>
<a:theme xmlns:a="http://schemas.openxmlformats.org/drawingml/2006/main" name="70CMx100CM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PosterPresentations.com-70CMx100CM</Template>
  <TotalTime>1503</TotalTime>
  <Words>1</Words>
  <Application>Microsoft Macintosh PowerPoint</Application>
  <PresentationFormat>Custom</PresentationFormat>
  <Paragraphs>1</Paragraphs>
  <Slides>1</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Arial Black</vt:lpstr>
      <vt:lpstr>Calibri</vt:lpstr>
      <vt:lpstr>Times New Roman</vt:lpstr>
      <vt:lpstr>Trebuchet MS</vt:lpstr>
      <vt:lpstr>70CMx100CM template</vt:lpstr>
      <vt:lpstr>Without guides</vt:lpstr>
      <vt:lpstr>PowerPoint Presentation</vt:lpstr>
    </vt:vector>
  </TitlesOfParts>
  <Manager>A. Kotoulas </Manager>
  <Company>Canterbury Media Services, Inc. </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70x100cm PowerPoint Presentation</dc:title>
  <dc:subject>Research poster presentation template </dc:subject>
  <dc:creator>PosterPresentations.com</dc:creator>
  <cp:keywords>70x100cm Powerpoint poster template, scientific poster template, research poster template </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
</dc:description>
  <cp:lastModifiedBy>Station 5</cp:lastModifiedBy>
  <cp:revision>28</cp:revision>
  <dcterms:created xsi:type="dcterms:W3CDTF">2012-02-10T00:10:15Z</dcterms:created>
  <dcterms:modified xsi:type="dcterms:W3CDTF">2019-08-28T00:14:25Z</dcterms:modified>
  <cp:category>Research poster templates </cp:category>
</cp:coreProperties>
</file>